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77" r:id="rId6"/>
    <p:sldId id="259" r:id="rId7"/>
    <p:sldId id="278" r:id="rId8"/>
    <p:sldId id="279" r:id="rId9"/>
    <p:sldId id="266" r:id="rId10"/>
    <p:sldId id="261" r:id="rId11"/>
    <p:sldId id="260" r:id="rId12"/>
    <p:sldId id="263" r:id="rId13"/>
    <p:sldId id="264" r:id="rId14"/>
    <p:sldId id="280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5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13356B"/>
    <a:srgbClr val="3A63A5"/>
    <a:srgbClr val="D1F5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38F4-5159-4ECA-9D76-463DC75705A3}" type="datetimeFigureOut">
              <a:rPr lang="fr-FR" smtClean="0"/>
              <a:pPr/>
              <a:t>15/08/2020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BA939-5252-47C7-89CC-DFD3BD4F213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19400" y="2362200"/>
            <a:ext cx="3124200" cy="3124200"/>
            <a:chOff x="2819400" y="2362200"/>
            <a:chExt cx="3124200" cy="3124200"/>
          </a:xfrm>
        </p:grpSpPr>
        <p:sp>
          <p:nvSpPr>
            <p:cNvPr id="9" name="Oval 8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Picture 3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0"/>
            <a:ext cx="9144000" cy="1923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900" b="1" dirty="0" smtClean="0">
                <a:solidFill>
                  <a:srgbClr val="BDEB43"/>
                </a:solidFill>
                <a:latin typeface="Trebuchet MS" pitchFamily="34" charset="0"/>
              </a:rPr>
              <a:t>goyaPhone</a:t>
            </a:r>
            <a:endParaRPr lang="en-US" sz="119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996226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The phone for salespeople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Intellectual Property</a:t>
            </a:r>
            <a:endParaRPr lang="fr-FR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Single founder self-taught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52271"/>
            <a:ext cx="9144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rgbClr val="BDEB43"/>
                </a:solidFill>
                <a:latin typeface="Trebuchet MS" pitchFamily="34" charset="0"/>
              </a:rPr>
              <a:t>online </a:t>
            </a:r>
            <a:r>
              <a:rPr lang="fr-FR" sz="7200" b="1" dirty="0" err="1" smtClean="0">
                <a:solidFill>
                  <a:srgbClr val="BDEB43"/>
                </a:solidFill>
                <a:latin typeface="Trebuchet MS" pitchFamily="34" charset="0"/>
              </a:rPr>
              <a:t>advertising</a:t>
            </a:r>
            <a:endParaRPr lang="fr-FR" sz="7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05561"/>
            <a:ext cx="914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smtClean="0">
                <a:solidFill>
                  <a:srgbClr val="BDEB43"/>
                </a:solidFill>
                <a:latin typeface="Trebuchet MS" pitchFamily="34" charset="0"/>
              </a:rPr>
              <a:t>WORLDWIDE</a:t>
            </a:r>
            <a:endParaRPr lang="fr-FR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22055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funding</a:t>
            </a:r>
          </a:p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1 million </a:t>
            </a:r>
            <a:r>
              <a:rPr lang="en-US" sz="8000" b="1" dirty="0" err="1" smtClean="0">
                <a:solidFill>
                  <a:srgbClr val="BDEB43"/>
                </a:solidFill>
                <a:latin typeface="Trebuchet MS" pitchFamily="34" charset="0"/>
              </a:rPr>
              <a:t>euros</a:t>
            </a:r>
            <a:endParaRPr lang="fr-FR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www.goyaphone.eu/ads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5855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4K / day on ads</a:t>
            </a:r>
          </a:p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for 200 days</a:t>
            </a:r>
            <a:endParaRPr lang="fr-FR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www.goyaphone.eu/ads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39676"/>
            <a:ext cx="9144000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10,000 users</a:t>
            </a:r>
          </a:p>
          <a:p>
            <a:pPr algn="ctr"/>
            <a:r>
              <a:rPr lang="en-US" sz="7200" b="1" dirty="0" smtClean="0">
                <a:solidFill>
                  <a:srgbClr val="BDEB43"/>
                </a:solidFill>
                <a:latin typeface="Trebuchet MS" pitchFamily="34" charset="0"/>
              </a:rPr>
              <a:t>in 200 days </a:t>
            </a:r>
            <a:endParaRPr lang="fr-FR" sz="7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SoftwareForHunters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4LeafClover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annabisProspecting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yaPhoneComeOnBoy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67" y="152400"/>
            <a:ext cx="9101666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How do you find</a:t>
            </a:r>
          </a:p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a customer?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0" name="Oval 9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10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ockpit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Chromatic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CRMThatRocks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yaPhoneMegaComplex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yaPhoneCrocodials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yaPhoneMoon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67" y="137160"/>
            <a:ext cx="9122833" cy="656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45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A CRM designed for prospecting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11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novo\Desktop\goyaPhoneEN.png"/>
          <p:cNvPicPr>
            <a:picLocks noChangeAspect="1" noChangeArrowheads="1"/>
          </p:cNvPicPr>
          <p:nvPr/>
        </p:nvPicPr>
        <p:blipFill>
          <a:blip r:embed="rId2" cstate="print"/>
          <a:srcRect l="7835" t="598" r="6759" b="44126"/>
          <a:stretch>
            <a:fillRect/>
          </a:stretch>
        </p:blipFill>
        <p:spPr bwMode="auto">
          <a:xfrm>
            <a:off x="457200" y="190500"/>
            <a:ext cx="8298074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0" y="5181600"/>
            <a:ext cx="3048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BDEB43"/>
                </a:solidFill>
                <a:latin typeface="Trebuchet MS" pitchFamily="34" charset="0"/>
              </a:rPr>
              <a:t>No manual</a:t>
            </a:r>
          </a:p>
          <a:p>
            <a:pPr algn="ctr"/>
            <a:r>
              <a:rPr lang="en-US" sz="3600" b="1" dirty="0" smtClean="0">
                <a:solidFill>
                  <a:srgbClr val="BDEB43"/>
                </a:solidFill>
                <a:latin typeface="Trebuchet MS" pitchFamily="34" charset="0"/>
              </a:rPr>
              <a:t>data-entry</a:t>
            </a:r>
            <a:endParaRPr lang="en-US" sz="36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914400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BDEB43"/>
                </a:solidFill>
                <a:latin typeface="Trebuchet MS" pitchFamily="34" charset="0"/>
              </a:rPr>
              <a:t>A CRM designed for the follow-up</a:t>
            </a:r>
            <a:endParaRPr lang="en-US" sz="8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3886200" y="4267200"/>
            <a:ext cx="1371600" cy="13716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goyaPhoneEN2.png"/>
          <p:cNvPicPr>
            <a:picLocks noChangeAspect="1" noChangeArrowheads="1"/>
          </p:cNvPicPr>
          <p:nvPr/>
        </p:nvPicPr>
        <p:blipFill>
          <a:blip r:embed="rId2" cstate="print"/>
          <a:srcRect l="9816" t="210" r="10993" b="86211"/>
          <a:stretch>
            <a:fillRect/>
          </a:stretch>
        </p:blipFill>
        <p:spPr bwMode="auto">
          <a:xfrm>
            <a:off x="381000" y="480561"/>
            <a:ext cx="8382000" cy="49296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79120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DEB43"/>
                </a:solidFill>
                <a:latin typeface="Trebuchet MS" pitchFamily="34" charset="0"/>
              </a:rPr>
              <a:t>Filter the call history: possible + easy</a:t>
            </a:r>
            <a:endParaRPr lang="en-US" sz="3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17220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DEB43"/>
                </a:solidFill>
                <a:latin typeface="Trebuchet MS" pitchFamily="34" charset="0"/>
              </a:rPr>
              <a:t>Filter leads: the memory for salespeople</a:t>
            </a:r>
            <a:endParaRPr lang="en-US" sz="32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pic>
        <p:nvPicPr>
          <p:cNvPr id="2" name="Picture 2" descr="C:\Users\Lenovo\Desktop\Captu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175" y="228600"/>
            <a:ext cx="4311650" cy="579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3403"/>
            <a:ext cx="9144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BDEB43"/>
                </a:solidFill>
                <a:latin typeface="Trebuchet MS" pitchFamily="34" charset="0"/>
              </a:rPr>
              <a:t>Self-service </a:t>
            </a:r>
            <a:r>
              <a:rPr lang="fr-FR" sz="4800" b="1" dirty="0" err="1" smtClean="0">
                <a:solidFill>
                  <a:srgbClr val="BDEB43"/>
                </a:solidFill>
                <a:latin typeface="Trebuchet MS" pitchFamily="34" charset="0"/>
              </a:rPr>
              <a:t>Saas</a:t>
            </a:r>
            <a:r>
              <a:rPr lang="fr-FR" sz="4800" b="1" dirty="0" smtClean="0">
                <a:solidFill>
                  <a:srgbClr val="BDEB43"/>
                </a:solidFill>
                <a:latin typeface="Trebuchet MS" pitchFamily="34" charset="0"/>
              </a:rPr>
              <a:t> CRM</a:t>
            </a:r>
            <a:endParaRPr lang="fr-FR" sz="48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4038600" y="5029200"/>
            <a:ext cx="1066800" cy="1066800"/>
            <a:chOff x="2819400" y="2362200"/>
            <a:chExt cx="3124200" cy="3124200"/>
          </a:xfrm>
        </p:grpSpPr>
        <p:sp>
          <p:nvSpPr>
            <p:cNvPr id="12" name="Oval 11"/>
            <p:cNvSpPr/>
            <p:nvPr/>
          </p:nvSpPr>
          <p:spPr>
            <a:xfrm>
              <a:off x="2819400" y="2362200"/>
              <a:ext cx="3124200" cy="3124200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goyaPhoneG300dp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414" y="2575214"/>
              <a:ext cx="2698173" cy="26981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BDEB43"/>
                </a:solidFill>
                <a:latin typeface="Trebuchet MS" pitchFamily="34" charset="0"/>
              </a:rPr>
              <a:t>www.goyaphone.eu/pricing</a:t>
            </a:r>
            <a:endParaRPr lang="en-US" sz="4000" b="1" dirty="0">
              <a:solidFill>
                <a:srgbClr val="BDEB43"/>
              </a:solidFill>
              <a:latin typeface="Trebuchet MS" pitchFamily="34" charset="0"/>
            </a:endParaRPr>
          </a:p>
        </p:txBody>
      </p:sp>
      <p:pic>
        <p:nvPicPr>
          <p:cNvPr id="10" name="Picture 9" descr="Captur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219200"/>
            <a:ext cx="7010400" cy="3461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79</Words>
  <Application>Microsoft Office PowerPoint</Application>
  <PresentationFormat>On-screen Show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39</cp:revision>
  <dcterms:created xsi:type="dcterms:W3CDTF">2018-04-09T19:24:09Z</dcterms:created>
  <dcterms:modified xsi:type="dcterms:W3CDTF">2020-08-15T11:25:30Z</dcterms:modified>
</cp:coreProperties>
</file>