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B43"/>
    <a:srgbClr val="1335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718" autoAdjust="0"/>
  </p:normalViewPr>
  <p:slideViewPr>
    <p:cSldViewPr>
      <p:cViewPr>
        <p:scale>
          <a:sx n="60" d="100"/>
          <a:sy n="60" d="100"/>
        </p:scale>
        <p:origin x="-148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35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D453-CBD7-4963-8CF1-C7856E4210E7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BC12-1255-42F2-B52C-CB8F4AE08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6294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BDEB43"/>
                </a:solidFill>
                <a:latin typeface="Trebuchet MS" pitchFamily="34" charset="0"/>
              </a:rPr>
              <a:t>goyaPhone</a:t>
            </a:r>
            <a:endParaRPr lang="en-US" sz="8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12" name="Picture 11" descr="goyaPhoneLogoFlat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381375" cy="3381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769114"/>
            <a:ext cx="9144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DEB43"/>
                </a:solidFill>
                <a:latin typeface="Trebuchet MS" pitchFamily="34" charset="0"/>
              </a:rPr>
              <a:t>The phone for salespeople</a:t>
            </a:r>
            <a:endParaRPr lang="en-US" sz="4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2737"/>
            <a:ext cx="9144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BDEB43"/>
                </a:solidFill>
                <a:latin typeface="Trebuchet MS" pitchFamily="34" charset="0"/>
              </a:rPr>
              <a:t>12K phone calls in beta</a:t>
            </a:r>
            <a:endParaRPr lang="en-US" sz="6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9144000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DEB43"/>
                </a:solidFill>
                <a:latin typeface="Trebuchet MS" pitchFamily="34" charset="0"/>
              </a:rPr>
              <a:t>Lots of code and UX bug fixes</a:t>
            </a:r>
          </a:p>
          <a:p>
            <a:pPr algn="ctr"/>
            <a:endParaRPr lang="en-US" sz="4000" b="1" dirty="0" smtClean="0">
              <a:solidFill>
                <a:srgbClr val="BDEB43"/>
              </a:solidFill>
              <a:latin typeface="Trebuchet MS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BDEB43"/>
                </a:solidFill>
                <a:latin typeface="Trebuchet MS" pitchFamily="34" charset="0"/>
              </a:rPr>
              <a:t>Ready to launch soon</a:t>
            </a:r>
            <a:endParaRPr lang="en-US" sz="4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7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DEB43"/>
                </a:solidFill>
                <a:latin typeface="Trebuchet MS" pitchFamily="34" charset="0"/>
              </a:rPr>
              <a:t>Look at competition from the perspective of the buyer</a:t>
            </a:r>
            <a:endParaRPr lang="en-US" sz="4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62940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BDEB43"/>
                </a:solidFill>
                <a:latin typeface="Trebuchet MS" pitchFamily="34" charset="0"/>
              </a:rPr>
              <a:t>goyaPhone</a:t>
            </a:r>
            <a:endParaRPr lang="en-US" sz="8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12" name="Picture 11" descr="goyaPhoneLogoFlat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381375" cy="3381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5769114"/>
            <a:ext cx="91440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DEB43"/>
                </a:solidFill>
                <a:latin typeface="Trebuchet MS" pitchFamily="34" charset="0"/>
              </a:rPr>
              <a:t>Seeking 250K – 500K</a:t>
            </a:r>
            <a:endParaRPr lang="en-US" sz="4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7455"/>
            <a:ext cx="9144000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BDEB43"/>
                </a:solidFill>
                <a:latin typeface="Trebuchet MS" pitchFamily="34" charset="0"/>
              </a:rPr>
              <a:t>How do you find</a:t>
            </a:r>
          </a:p>
          <a:p>
            <a:pPr algn="ctr"/>
            <a:r>
              <a:rPr lang="en-US" sz="8000" b="1" dirty="0" smtClean="0">
                <a:solidFill>
                  <a:srgbClr val="BDEB43"/>
                </a:solidFill>
                <a:latin typeface="Trebuchet MS" pitchFamily="34" charset="0"/>
              </a:rPr>
              <a:t> a customer?</a:t>
            </a:r>
            <a:endParaRPr lang="en-US" sz="80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LeBon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4442"/>
            <a:ext cx="8001000" cy="5556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44625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DEB43"/>
                </a:solidFill>
                <a:latin typeface="Trebuchet MS" pitchFamily="34" charset="0"/>
              </a:rPr>
              <a:t>Inside sales = telephone prospecting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yaPhoneScreensho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230" y="0"/>
            <a:ext cx="55995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39825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BDEB43"/>
                </a:solidFill>
                <a:latin typeface="Trebuchet MS" pitchFamily="34" charset="0"/>
              </a:rPr>
              <a:t>Prospecting = calls + emails + appointments</a:t>
            </a:r>
            <a:endParaRPr lang="en-US" sz="32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5" name="Picture 4" descr="CaptureSil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66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BDEB43"/>
                </a:solidFill>
                <a:latin typeface="Trebuchet MS" pitchFamily="34" charset="0"/>
              </a:rPr>
              <a:t>No data entry = reduced frustration</a:t>
            </a:r>
            <a:endParaRPr lang="en-US" sz="36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3" name="Picture 2" descr="CaptureSil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8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BDEB43"/>
                </a:solidFill>
                <a:latin typeface="Trebuchet MS" pitchFamily="34" charset="0"/>
              </a:rPr>
              <a:t>Follow-up: just a few clicks</a:t>
            </a:r>
            <a:endParaRPr lang="en-US" sz="4800" b="1" dirty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3" name="Picture 2" descr="CaptureSil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8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6800"/>
            <a:ext cx="9144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BDEB43"/>
                </a:solidFill>
                <a:latin typeface="Trebuchet MS" pitchFamily="34" charset="0"/>
              </a:rPr>
              <a:t>SAAS business </a:t>
            </a:r>
            <a:r>
              <a:rPr lang="en-US" sz="6000" b="1" dirty="0" smtClean="0">
                <a:solidFill>
                  <a:srgbClr val="BDEB43"/>
                </a:solidFill>
                <a:latin typeface="Trebuchet MS" pitchFamily="34" charset="0"/>
              </a:rPr>
              <a:t>model</a:t>
            </a:r>
            <a:endParaRPr lang="en-US" sz="6000" b="1" dirty="0" smtClean="0">
              <a:solidFill>
                <a:srgbClr val="BDEB43"/>
              </a:solidFill>
              <a:latin typeface="Trebuchet MS" pitchFamily="34" charset="0"/>
            </a:endParaRPr>
          </a:p>
        </p:txBody>
      </p:sp>
      <p:pic>
        <p:nvPicPr>
          <p:cNvPr id="3" name="Picture 2" descr="CapturePric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7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70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mycomp</dc:creator>
  <cp:lastModifiedBy>Lenovo</cp:lastModifiedBy>
  <cp:revision>37</cp:revision>
  <dcterms:created xsi:type="dcterms:W3CDTF">2016-07-18T16:00:57Z</dcterms:created>
  <dcterms:modified xsi:type="dcterms:W3CDTF">2016-09-25T00:05:18Z</dcterms:modified>
</cp:coreProperties>
</file>